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8" r:id="rId1"/>
  </p:sldMasterIdLst>
  <p:notesMasterIdLst>
    <p:notesMasterId r:id="rId33"/>
  </p:notes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6" r:id="rId19"/>
    <p:sldId id="275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</p:sldIdLst>
  <p:sldSz cx="12192000" cy="6858000"/>
  <p:notesSz cx="7102475" cy="102346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09CD"/>
    <a:srgbClr val="3F00F2"/>
    <a:srgbClr val="FDE787"/>
    <a:srgbClr val="FEF4CA"/>
    <a:srgbClr val="EEBA26"/>
    <a:srgbClr val="FF9999"/>
    <a:srgbClr val="C00500"/>
    <a:srgbClr val="FFCC99"/>
    <a:srgbClr val="FF7C80"/>
    <a:srgbClr val="FFD8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548" autoAdjust="0"/>
    <p:restoredTop sz="94660"/>
  </p:normalViewPr>
  <p:slideViewPr>
    <p:cSldViewPr snapToGrid="0">
      <p:cViewPr varScale="1">
        <p:scale>
          <a:sx n="78" d="100"/>
          <a:sy n="78" d="100"/>
        </p:scale>
        <p:origin x="82" y="1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513508"/>
          </a:xfrm>
          <a:prstGeom prst="rect">
            <a:avLst/>
          </a:prstGeom>
        </p:spPr>
        <p:txBody>
          <a:bodyPr vert="horz" lIns="99066" tIns="49533" rIns="99066" bIns="49533" rtlCol="0"/>
          <a:lstStyle>
            <a:lvl1pPr algn="r">
              <a:defRPr sz="13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092" y="0"/>
            <a:ext cx="3077739" cy="513508"/>
          </a:xfrm>
          <a:prstGeom prst="rect">
            <a:avLst/>
          </a:prstGeom>
        </p:spPr>
        <p:txBody>
          <a:bodyPr vert="horz" lIns="99066" tIns="49533" rIns="99066" bIns="49533" rtlCol="0"/>
          <a:lstStyle>
            <a:lvl1pPr algn="l">
              <a:defRPr sz="1300"/>
            </a:lvl1pPr>
          </a:lstStyle>
          <a:p>
            <a:fld id="{9563CEF0-C51A-4EAA-8FB4-8732CD6D0A96}" type="datetimeFigureOut">
              <a:rPr lang="fa-IR" smtClean="0"/>
              <a:t>03/05/1446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66" tIns="49533" rIns="99066" bIns="49533" rtlCol="0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248" y="4925407"/>
            <a:ext cx="5681980" cy="4029879"/>
          </a:xfrm>
          <a:prstGeom prst="rect">
            <a:avLst/>
          </a:prstGeom>
        </p:spPr>
        <p:txBody>
          <a:bodyPr vert="horz" lIns="99066" tIns="49533" rIns="99066" bIns="49533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7739" cy="513507"/>
          </a:xfrm>
          <a:prstGeom prst="rect">
            <a:avLst/>
          </a:prstGeom>
        </p:spPr>
        <p:txBody>
          <a:bodyPr vert="horz" lIns="99066" tIns="49533" rIns="99066" bIns="49533" rtlCol="0" anchor="b"/>
          <a:lstStyle>
            <a:lvl1pPr algn="r">
              <a:defRPr sz="13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092" y="9721107"/>
            <a:ext cx="3077739" cy="513507"/>
          </a:xfrm>
          <a:prstGeom prst="rect">
            <a:avLst/>
          </a:prstGeom>
        </p:spPr>
        <p:txBody>
          <a:bodyPr vert="horz" lIns="99066" tIns="49533" rIns="99066" bIns="49533" rtlCol="0" anchor="b"/>
          <a:lstStyle>
            <a:lvl1pPr algn="l">
              <a:defRPr sz="1300"/>
            </a:lvl1pPr>
          </a:lstStyle>
          <a:p>
            <a:fld id="{63AAA015-04D1-4460-BCFB-3EC0E7978E56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7362907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AAA015-04D1-4460-BCFB-3EC0E7978E56}" type="slidenum">
              <a:rPr lang="fa-IR" smtClean="0"/>
              <a:t>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963228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AAA015-04D1-4460-BCFB-3EC0E7978E56}" type="slidenum">
              <a:rPr lang="fa-IR" smtClean="0"/>
              <a:t>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5507298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AAA015-04D1-4460-BCFB-3EC0E7978E56}" type="slidenum">
              <a:rPr lang="fa-IR" smtClean="0"/>
              <a:t>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854414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AAA015-04D1-4460-BCFB-3EC0E7978E56}" type="slidenum">
              <a:rPr lang="fa-IR" smtClean="0"/>
              <a:t>4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510748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AAA015-04D1-4460-BCFB-3EC0E7978E56}" type="slidenum">
              <a:rPr lang="fa-IR" smtClean="0"/>
              <a:t>5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098875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AAA015-04D1-4460-BCFB-3EC0E7978E56}" type="slidenum">
              <a:rPr lang="fa-IR" smtClean="0"/>
              <a:t>6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096531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AAA015-04D1-4460-BCFB-3EC0E7978E56}" type="slidenum">
              <a:rPr lang="fa-IR" smtClean="0"/>
              <a:t>7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717491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AAA015-04D1-4460-BCFB-3EC0E7978E56}" type="slidenum">
              <a:rPr lang="fa-IR" smtClean="0"/>
              <a:t>8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5491554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AAA015-04D1-4460-BCFB-3EC0E7978E56}" type="slidenum">
              <a:rPr lang="fa-IR" smtClean="0"/>
              <a:t>9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7348469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AAA015-04D1-4460-BCFB-3EC0E7978E56}" type="slidenum">
              <a:rPr lang="fa-IR" smtClean="0"/>
              <a:t>10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994219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AAA015-04D1-4460-BCFB-3EC0E7978E56}" type="slidenum">
              <a:rPr lang="fa-IR" smtClean="0"/>
              <a:t>11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273854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AAA015-04D1-4460-BCFB-3EC0E7978E56}" type="slidenum">
              <a:rPr lang="fa-IR" smtClean="0"/>
              <a:t>12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3253753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AAA015-04D1-4460-BCFB-3EC0E7978E56}" type="slidenum">
              <a:rPr lang="fa-IR" smtClean="0"/>
              <a:t>13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496193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AAA015-04D1-4460-BCFB-3EC0E7978E56}" type="slidenum">
              <a:rPr lang="fa-IR" smtClean="0"/>
              <a:t>14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6169593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AAA015-04D1-4460-BCFB-3EC0E7978E56}" type="slidenum">
              <a:rPr lang="fa-IR" smtClean="0"/>
              <a:t>15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3376428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AAA015-04D1-4460-BCFB-3EC0E7978E56}" type="slidenum">
              <a:rPr lang="fa-IR" smtClean="0"/>
              <a:t>16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414691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AAA015-04D1-4460-BCFB-3EC0E7978E56}" type="slidenum">
              <a:rPr lang="fa-IR" smtClean="0"/>
              <a:t>17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27111027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AAA015-04D1-4460-BCFB-3EC0E7978E56}" type="slidenum">
              <a:rPr lang="fa-IR" smtClean="0"/>
              <a:t>18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2208289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AAA015-04D1-4460-BCFB-3EC0E7978E56}" type="slidenum">
              <a:rPr lang="fa-IR" smtClean="0"/>
              <a:t>19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05146415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AAA015-04D1-4460-BCFB-3EC0E7978E56}" type="slidenum">
              <a:rPr lang="fa-IR" smtClean="0"/>
              <a:t>20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67844351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AAA015-04D1-4460-BCFB-3EC0E7978E56}" type="slidenum">
              <a:rPr lang="fa-IR" smtClean="0"/>
              <a:t>21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66927284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AAA015-04D1-4460-BCFB-3EC0E7978E56}" type="slidenum">
              <a:rPr lang="fa-IR" smtClean="0"/>
              <a:t>22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89087923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AAA015-04D1-4460-BCFB-3EC0E7978E56}" type="slidenum">
              <a:rPr lang="fa-IR" smtClean="0"/>
              <a:t>23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0731613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AAA015-04D1-4460-BCFB-3EC0E7978E56}" type="slidenum">
              <a:rPr lang="fa-IR" smtClean="0"/>
              <a:t>24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27887353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AAA015-04D1-4460-BCFB-3EC0E7978E56}" type="slidenum">
              <a:rPr lang="fa-IR" smtClean="0"/>
              <a:t>25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70803643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AAA015-04D1-4460-BCFB-3EC0E7978E56}" type="slidenum">
              <a:rPr lang="fa-IR" smtClean="0"/>
              <a:t>26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24405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AAA015-04D1-4460-BCFB-3EC0E7978E56}" type="slidenum">
              <a:rPr lang="fa-IR" smtClean="0"/>
              <a:t>27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72181400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AAA015-04D1-4460-BCFB-3EC0E7978E56}" type="slidenum">
              <a:rPr lang="fa-IR" smtClean="0"/>
              <a:t>28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5695374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AAA015-04D1-4460-BCFB-3EC0E7978E56}" type="slidenum">
              <a:rPr lang="fa-IR" smtClean="0"/>
              <a:t>29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2242520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AAA015-04D1-4460-BCFB-3EC0E7978E56}" type="slidenum">
              <a:rPr lang="fa-IR" smtClean="0"/>
              <a:t>30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9878543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AAA015-04D1-4460-BCFB-3EC0E7978E56}" type="slidenum">
              <a:rPr lang="fa-IR" smtClean="0"/>
              <a:t>31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079414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DAD69-1C0C-4446-917D-FB3DCCCD89DF}" type="datetimeFigureOut">
              <a:rPr lang="fa-IR" smtClean="0"/>
              <a:t>03/05/1446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29780-32DD-43C6-8E74-F4EF551FD864}" type="slidenum">
              <a:rPr lang="fa-IR" smtClean="0"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45719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DAD69-1C0C-4446-917D-FB3DCCCD89DF}" type="datetimeFigureOut">
              <a:rPr lang="fa-IR" smtClean="0"/>
              <a:t>03/05/1446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29780-32DD-43C6-8E74-F4EF551FD864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768989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DAD69-1C0C-4446-917D-FB3DCCCD89DF}" type="datetimeFigureOut">
              <a:rPr lang="fa-IR" smtClean="0"/>
              <a:t>03/05/1446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29780-32DD-43C6-8E74-F4EF551FD864}" type="slidenum">
              <a:rPr lang="fa-IR" smtClean="0"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66173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DAD69-1C0C-4446-917D-FB3DCCCD89DF}" type="datetimeFigureOut">
              <a:rPr lang="fa-IR" smtClean="0"/>
              <a:t>03/05/1446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29780-32DD-43C6-8E74-F4EF551FD864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265970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DAD69-1C0C-4446-917D-FB3DCCCD89DF}" type="datetimeFigureOut">
              <a:rPr lang="fa-IR" smtClean="0"/>
              <a:t>03/05/1446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29780-32DD-43C6-8E74-F4EF551FD864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5773255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DAD69-1C0C-4446-917D-FB3DCCCD89DF}" type="datetimeFigureOut">
              <a:rPr lang="fa-IR" smtClean="0"/>
              <a:t>03/05/1446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29780-32DD-43C6-8E74-F4EF551FD864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63253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DAD69-1C0C-4446-917D-FB3DCCCD89DF}" type="datetimeFigureOut">
              <a:rPr lang="fa-IR" smtClean="0"/>
              <a:t>03/05/1446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29780-32DD-43C6-8E74-F4EF551FD864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700480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BAFDAD69-1C0C-4446-917D-FB3DCCCD89DF}" type="datetimeFigureOut">
              <a:rPr lang="fa-IR" smtClean="0"/>
              <a:t>03/05/1446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EB29780-32DD-43C6-8E74-F4EF551FD864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2569729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DAD69-1C0C-4446-917D-FB3DCCCD89DF}" type="datetimeFigureOut">
              <a:rPr lang="fa-IR" smtClean="0"/>
              <a:t>03/05/1446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29780-32DD-43C6-8E74-F4EF551FD864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2727368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DAD69-1C0C-4446-917D-FB3DCCCD89DF}" type="datetimeFigureOut">
              <a:rPr lang="fa-IR" smtClean="0"/>
              <a:t>03/05/1446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29780-32DD-43C6-8E74-F4EF551FD864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8065537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DAD69-1C0C-4446-917D-FB3DCCCD89DF}" type="datetimeFigureOut">
              <a:rPr lang="fa-IR" smtClean="0"/>
              <a:t>03/05/1446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29780-32DD-43C6-8E74-F4EF551FD864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76723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BAFDAD69-1C0C-4446-917D-FB3DCCCD89DF}" type="datetimeFigureOut">
              <a:rPr lang="fa-IR" smtClean="0"/>
              <a:t>03/05/1446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BEB29780-32DD-43C6-8E74-F4EF551FD864}" type="slidenum">
              <a:rPr lang="fa-IR" smtClean="0"/>
              <a:t>‹#›</a:t>
            </a:fld>
            <a:endParaRPr lang="fa-IR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0550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2" r:id="rId4"/>
    <p:sldLayoutId id="2147483803" r:id="rId5"/>
    <p:sldLayoutId id="2147483804" r:id="rId6"/>
    <p:sldLayoutId id="2147483805" r:id="rId7"/>
    <p:sldLayoutId id="2147483806" r:id="rId8"/>
    <p:sldLayoutId id="2147483807" r:id="rId9"/>
    <p:sldLayoutId id="2147483808" r:id="rId10"/>
    <p:sldLayoutId id="2147483809" r:id="rId11"/>
  </p:sldLayoutIdLst>
  <p:txStyles>
    <p:titleStyle>
      <a:lvl1pPr algn="l" defTabSz="914400" rtl="1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r" defTabSz="914400" rtl="1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ikmobin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ikmobin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ikmobin.com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ikmobin.com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ikmobin.com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ikmobin.com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ikmobin.com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ikmobin.com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ikmobin.com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ikmobin.com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ikmobin.com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ikmobin.com/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ikmobin.com/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ikmobin.com/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ikmobin.com/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6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ikmobin.com/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7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ikmobin.com/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8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ikmobin.com/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9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ikmobin.com/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20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ikmobin.com/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ikmobin.com/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ikmobin.com/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ikmobin.com/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ikmobin.com/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ikmobin.com/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ikmobin.com/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ikmobin.com/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2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ikmobin.com/" TargetMode="Externa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2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ikmobin.com/" TargetMode="Externa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3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ikmobin.com/" TargetMode="Externa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3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ikmobin.com/" TargetMode="Externa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407C0B95-DAA4-4CF2-BDB7-BB2214E85F0E}"/>
              </a:ext>
            </a:extLst>
          </p:cNvPr>
          <p:cNvSpPr txBox="1">
            <a:spLocks/>
          </p:cNvSpPr>
          <p:nvPr/>
        </p:nvSpPr>
        <p:spPr>
          <a:xfrm>
            <a:off x="223935" y="6263950"/>
            <a:ext cx="11560629" cy="62567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WWW.NIKMOBIN.COM</a:t>
            </a:r>
            <a:r>
              <a:rPr lang="en-US" sz="3200" dirty="0">
                <a:cs typeface="B Titr" panose="00000700000000000000" pitchFamily="2" charset="-78"/>
              </a:rPr>
              <a:t>		</a:t>
            </a:r>
            <a:r>
              <a:rPr lang="fa-IR" sz="3200" dirty="0">
                <a:cs typeface="B Titr" panose="00000700000000000000" pitchFamily="2" charset="-78"/>
              </a:rPr>
              <a:t>نیک مبین</a:t>
            </a:r>
            <a:r>
              <a:rPr lang="en-US" sz="3200" dirty="0">
                <a:cs typeface="B Titr" panose="00000700000000000000" pitchFamily="2" charset="-78"/>
              </a:rPr>
              <a:t>	             </a:t>
            </a:r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</a:rPr>
              <a:t>09158531409</a:t>
            </a:r>
            <a:endParaRPr lang="fa-IR" sz="3200" dirty="0">
              <a:solidFill>
                <a:schemeClr val="bg1"/>
              </a:solidFill>
              <a:cs typeface="B Titr" panose="00000700000000000000" pitchFamily="2" charset="-78"/>
            </a:endParaRPr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15CC43C9-2B84-4B86-B818-C70E051531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9F185B4-EDA1-42B9-8FE1-CAC428BB83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941" y="298580"/>
            <a:ext cx="10892118" cy="60742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B820116-6EC2-4962-BBF5-1E55BFA6F8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16" y="-43481"/>
            <a:ext cx="1342145" cy="134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2583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407C0B95-DAA4-4CF2-BDB7-BB2214E85F0E}"/>
              </a:ext>
            </a:extLst>
          </p:cNvPr>
          <p:cNvSpPr txBox="1">
            <a:spLocks/>
          </p:cNvSpPr>
          <p:nvPr/>
        </p:nvSpPr>
        <p:spPr>
          <a:xfrm>
            <a:off x="223935" y="6263950"/>
            <a:ext cx="11560629" cy="62567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WWW.NIKMOBIN.COM</a:t>
            </a:r>
            <a:r>
              <a:rPr lang="en-US" sz="3200" dirty="0">
                <a:cs typeface="B Titr" panose="00000700000000000000" pitchFamily="2" charset="-78"/>
              </a:rPr>
              <a:t>		</a:t>
            </a:r>
            <a:r>
              <a:rPr lang="fa-IR" sz="3200" dirty="0">
                <a:cs typeface="B Titr" panose="00000700000000000000" pitchFamily="2" charset="-78"/>
              </a:rPr>
              <a:t>نیک مبین</a:t>
            </a:r>
            <a:r>
              <a:rPr lang="en-US" sz="3200" dirty="0">
                <a:cs typeface="B Titr" panose="00000700000000000000" pitchFamily="2" charset="-78"/>
              </a:rPr>
              <a:t>	             </a:t>
            </a:r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</a:rPr>
              <a:t>09158531409</a:t>
            </a:r>
            <a:endParaRPr lang="fa-IR" sz="3200" dirty="0">
              <a:solidFill>
                <a:schemeClr val="bg1"/>
              </a:solidFill>
              <a:cs typeface="B Titr" panose="00000700000000000000" pitchFamily="2" charset="-78"/>
            </a:endParaRPr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15CC43C9-2B84-4B86-B818-C70E051531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9F185B4-EDA1-42B9-8FE1-CAC428BB83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4800" y="244151"/>
            <a:ext cx="11663265" cy="60742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B820116-6EC2-4962-BBF5-1E55BFA6F8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16" y="-43481"/>
            <a:ext cx="1342145" cy="134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563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407C0B95-DAA4-4CF2-BDB7-BB2214E85F0E}"/>
              </a:ext>
            </a:extLst>
          </p:cNvPr>
          <p:cNvSpPr txBox="1">
            <a:spLocks/>
          </p:cNvSpPr>
          <p:nvPr/>
        </p:nvSpPr>
        <p:spPr>
          <a:xfrm>
            <a:off x="223935" y="6263950"/>
            <a:ext cx="11560629" cy="62567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WWW.NIKMOBIN.COM</a:t>
            </a:r>
            <a:r>
              <a:rPr lang="en-US" sz="3200" dirty="0">
                <a:cs typeface="B Titr" panose="00000700000000000000" pitchFamily="2" charset="-78"/>
              </a:rPr>
              <a:t>		</a:t>
            </a:r>
            <a:r>
              <a:rPr lang="fa-IR" sz="3200" dirty="0">
                <a:cs typeface="B Titr" panose="00000700000000000000" pitchFamily="2" charset="-78"/>
              </a:rPr>
              <a:t>نیک مبین</a:t>
            </a:r>
            <a:r>
              <a:rPr lang="en-US" sz="3200" dirty="0">
                <a:cs typeface="B Titr" panose="00000700000000000000" pitchFamily="2" charset="-78"/>
              </a:rPr>
              <a:t>	             </a:t>
            </a:r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</a:rPr>
              <a:t>09158531409</a:t>
            </a:r>
            <a:endParaRPr lang="fa-IR" sz="3200" dirty="0">
              <a:solidFill>
                <a:schemeClr val="bg1"/>
              </a:solidFill>
              <a:cs typeface="B Titr" panose="00000700000000000000" pitchFamily="2" charset="-78"/>
            </a:endParaRPr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15CC43C9-2B84-4B86-B818-C70E051531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9F185B4-EDA1-42B9-8FE1-CAC428BB83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8426" y="244151"/>
            <a:ext cx="10825316" cy="60742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B820116-6EC2-4962-BBF5-1E55BFA6F8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16" y="-43481"/>
            <a:ext cx="1342145" cy="134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2622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407C0B95-DAA4-4CF2-BDB7-BB2214E85F0E}"/>
              </a:ext>
            </a:extLst>
          </p:cNvPr>
          <p:cNvSpPr txBox="1">
            <a:spLocks/>
          </p:cNvSpPr>
          <p:nvPr/>
        </p:nvSpPr>
        <p:spPr>
          <a:xfrm>
            <a:off x="223935" y="6263950"/>
            <a:ext cx="11560629" cy="62567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WWW.NIKMOBIN.COM</a:t>
            </a:r>
            <a:r>
              <a:rPr lang="en-US" sz="3200" dirty="0">
                <a:cs typeface="B Titr" panose="00000700000000000000" pitchFamily="2" charset="-78"/>
              </a:rPr>
              <a:t>		</a:t>
            </a:r>
            <a:r>
              <a:rPr lang="fa-IR" sz="3200" dirty="0">
                <a:cs typeface="B Titr" panose="00000700000000000000" pitchFamily="2" charset="-78"/>
              </a:rPr>
              <a:t>نیک مبین</a:t>
            </a:r>
            <a:r>
              <a:rPr lang="en-US" sz="3200" dirty="0">
                <a:cs typeface="B Titr" panose="00000700000000000000" pitchFamily="2" charset="-78"/>
              </a:rPr>
              <a:t>	             </a:t>
            </a:r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</a:rPr>
              <a:t>09158531409</a:t>
            </a:r>
            <a:endParaRPr lang="fa-IR" sz="3200" dirty="0">
              <a:solidFill>
                <a:schemeClr val="bg1"/>
              </a:solidFill>
              <a:cs typeface="B Titr" panose="00000700000000000000" pitchFamily="2" charset="-78"/>
            </a:endParaRPr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15CC43C9-2B84-4B86-B818-C70E051531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9F185B4-EDA1-42B9-8FE1-CAC428BB83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7436" y="244151"/>
            <a:ext cx="11377128" cy="60742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B820116-6EC2-4962-BBF5-1E55BFA6F8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16" y="-43481"/>
            <a:ext cx="1342145" cy="134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1290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407C0B95-DAA4-4CF2-BDB7-BB2214E85F0E}"/>
              </a:ext>
            </a:extLst>
          </p:cNvPr>
          <p:cNvSpPr txBox="1">
            <a:spLocks/>
          </p:cNvSpPr>
          <p:nvPr/>
        </p:nvSpPr>
        <p:spPr>
          <a:xfrm>
            <a:off x="223935" y="6263950"/>
            <a:ext cx="11560629" cy="62567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WWW.NIKMOBIN.COM</a:t>
            </a:r>
            <a:r>
              <a:rPr lang="en-US" sz="3200" dirty="0">
                <a:cs typeface="B Titr" panose="00000700000000000000" pitchFamily="2" charset="-78"/>
              </a:rPr>
              <a:t>		</a:t>
            </a:r>
            <a:r>
              <a:rPr lang="fa-IR" sz="3200" dirty="0">
                <a:cs typeface="B Titr" panose="00000700000000000000" pitchFamily="2" charset="-78"/>
              </a:rPr>
              <a:t>نیک مبین</a:t>
            </a:r>
            <a:r>
              <a:rPr lang="en-US" sz="3200" dirty="0">
                <a:cs typeface="B Titr" panose="00000700000000000000" pitchFamily="2" charset="-78"/>
              </a:rPr>
              <a:t>	             </a:t>
            </a:r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</a:rPr>
              <a:t>09158531409</a:t>
            </a:r>
            <a:endParaRPr lang="fa-IR" sz="3200" dirty="0">
              <a:solidFill>
                <a:schemeClr val="bg1"/>
              </a:solidFill>
              <a:cs typeface="B Titr" panose="00000700000000000000" pitchFamily="2" charset="-78"/>
            </a:endParaRPr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15CC43C9-2B84-4B86-B818-C70E051531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9F185B4-EDA1-42B9-8FE1-CAC428BB83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6915" y="244151"/>
            <a:ext cx="10559845" cy="60742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B820116-6EC2-4962-BBF5-1E55BFA6F8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16" y="-43481"/>
            <a:ext cx="1342145" cy="134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2647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407C0B95-DAA4-4CF2-BDB7-BB2214E85F0E}"/>
              </a:ext>
            </a:extLst>
          </p:cNvPr>
          <p:cNvSpPr txBox="1">
            <a:spLocks/>
          </p:cNvSpPr>
          <p:nvPr/>
        </p:nvSpPr>
        <p:spPr>
          <a:xfrm>
            <a:off x="223935" y="6263950"/>
            <a:ext cx="11560629" cy="62567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WWW.NIKMOBIN.COM</a:t>
            </a:r>
            <a:r>
              <a:rPr lang="en-US" sz="3200" dirty="0">
                <a:cs typeface="B Titr" panose="00000700000000000000" pitchFamily="2" charset="-78"/>
              </a:rPr>
              <a:t>		</a:t>
            </a:r>
            <a:r>
              <a:rPr lang="fa-IR" sz="3200" dirty="0">
                <a:cs typeface="B Titr" panose="00000700000000000000" pitchFamily="2" charset="-78"/>
              </a:rPr>
              <a:t>نیک مبین</a:t>
            </a:r>
            <a:r>
              <a:rPr lang="en-US" sz="3200" dirty="0">
                <a:cs typeface="B Titr" panose="00000700000000000000" pitchFamily="2" charset="-78"/>
              </a:rPr>
              <a:t>	             </a:t>
            </a:r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</a:rPr>
              <a:t>09158531409</a:t>
            </a:r>
            <a:endParaRPr lang="fa-IR" sz="3200" dirty="0">
              <a:solidFill>
                <a:schemeClr val="bg1"/>
              </a:solidFill>
              <a:cs typeface="B Titr" panose="00000700000000000000" pitchFamily="2" charset="-78"/>
            </a:endParaRPr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15CC43C9-2B84-4B86-B818-C70E051531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9F185B4-EDA1-42B9-8FE1-CAC428BB83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98090" y="244151"/>
            <a:ext cx="10988594" cy="60742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B820116-6EC2-4962-BBF5-1E55BFA6F8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16" y="-43481"/>
            <a:ext cx="1342145" cy="134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7634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407C0B95-DAA4-4CF2-BDB7-BB2214E85F0E}"/>
              </a:ext>
            </a:extLst>
          </p:cNvPr>
          <p:cNvSpPr txBox="1">
            <a:spLocks/>
          </p:cNvSpPr>
          <p:nvPr/>
        </p:nvSpPr>
        <p:spPr>
          <a:xfrm>
            <a:off x="223935" y="6263950"/>
            <a:ext cx="11560629" cy="62567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WWW.NIKMOBIN.COM</a:t>
            </a:r>
            <a:r>
              <a:rPr lang="en-US" sz="3200" dirty="0">
                <a:cs typeface="B Titr" panose="00000700000000000000" pitchFamily="2" charset="-78"/>
              </a:rPr>
              <a:t>		</a:t>
            </a:r>
            <a:r>
              <a:rPr lang="fa-IR" sz="3200" dirty="0">
                <a:cs typeface="B Titr" panose="00000700000000000000" pitchFamily="2" charset="-78"/>
              </a:rPr>
              <a:t>نیک مبین</a:t>
            </a:r>
            <a:r>
              <a:rPr lang="en-US" sz="3200" dirty="0">
                <a:cs typeface="B Titr" panose="00000700000000000000" pitchFamily="2" charset="-78"/>
              </a:rPr>
              <a:t>	             </a:t>
            </a:r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</a:rPr>
              <a:t>09158531409</a:t>
            </a:r>
            <a:endParaRPr lang="fa-IR" sz="3200" dirty="0">
              <a:solidFill>
                <a:schemeClr val="bg1"/>
              </a:solidFill>
              <a:cs typeface="B Titr" panose="00000700000000000000" pitchFamily="2" charset="-78"/>
            </a:endParaRPr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15CC43C9-2B84-4B86-B818-C70E051531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9F185B4-EDA1-42B9-8FE1-CAC428BB83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7437" y="244151"/>
            <a:ext cx="11155298" cy="60742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B820116-6EC2-4962-BBF5-1E55BFA6F8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8135" y="0"/>
            <a:ext cx="1342145" cy="134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1855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407C0B95-DAA4-4CF2-BDB7-BB2214E85F0E}"/>
              </a:ext>
            </a:extLst>
          </p:cNvPr>
          <p:cNvSpPr txBox="1">
            <a:spLocks/>
          </p:cNvSpPr>
          <p:nvPr/>
        </p:nvSpPr>
        <p:spPr>
          <a:xfrm>
            <a:off x="223935" y="6263950"/>
            <a:ext cx="11560629" cy="62567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WWW.NIKMOBIN.COM</a:t>
            </a:r>
            <a:r>
              <a:rPr lang="en-US" sz="3200" dirty="0">
                <a:cs typeface="B Titr" panose="00000700000000000000" pitchFamily="2" charset="-78"/>
              </a:rPr>
              <a:t>		</a:t>
            </a:r>
            <a:r>
              <a:rPr lang="fa-IR" sz="3200" dirty="0">
                <a:cs typeface="B Titr" panose="00000700000000000000" pitchFamily="2" charset="-78"/>
              </a:rPr>
              <a:t>نیک مبین</a:t>
            </a:r>
            <a:r>
              <a:rPr lang="en-US" sz="3200" dirty="0">
                <a:cs typeface="B Titr" panose="00000700000000000000" pitchFamily="2" charset="-78"/>
              </a:rPr>
              <a:t>	             </a:t>
            </a:r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</a:rPr>
              <a:t>09158531409</a:t>
            </a:r>
            <a:endParaRPr lang="fa-IR" sz="3200" dirty="0">
              <a:solidFill>
                <a:schemeClr val="bg1"/>
              </a:solidFill>
              <a:cs typeface="B Titr" panose="00000700000000000000" pitchFamily="2" charset="-78"/>
            </a:endParaRPr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15CC43C9-2B84-4B86-B818-C70E051531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9F185B4-EDA1-42B9-8FE1-CAC428BB83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3935" y="244151"/>
            <a:ext cx="11653433" cy="60742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B820116-6EC2-4962-BBF5-1E55BFA6F8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16" y="-43481"/>
            <a:ext cx="1342145" cy="134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1473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407C0B95-DAA4-4CF2-BDB7-BB2214E85F0E}"/>
              </a:ext>
            </a:extLst>
          </p:cNvPr>
          <p:cNvSpPr txBox="1">
            <a:spLocks/>
          </p:cNvSpPr>
          <p:nvPr/>
        </p:nvSpPr>
        <p:spPr>
          <a:xfrm>
            <a:off x="223935" y="6263950"/>
            <a:ext cx="11560629" cy="62567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WWW.NIKMOBIN.COM</a:t>
            </a:r>
            <a:r>
              <a:rPr lang="en-US" sz="3200" dirty="0">
                <a:cs typeface="B Titr" panose="00000700000000000000" pitchFamily="2" charset="-78"/>
              </a:rPr>
              <a:t>		</a:t>
            </a:r>
            <a:r>
              <a:rPr lang="fa-IR" sz="3200" dirty="0">
                <a:cs typeface="B Titr" panose="00000700000000000000" pitchFamily="2" charset="-78"/>
              </a:rPr>
              <a:t>نیک مبین</a:t>
            </a:r>
            <a:r>
              <a:rPr lang="en-US" sz="3200" dirty="0">
                <a:cs typeface="B Titr" panose="00000700000000000000" pitchFamily="2" charset="-78"/>
              </a:rPr>
              <a:t>	             </a:t>
            </a:r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</a:rPr>
              <a:t>09158531409</a:t>
            </a:r>
            <a:endParaRPr lang="fa-IR" sz="3200" dirty="0">
              <a:solidFill>
                <a:schemeClr val="bg1"/>
              </a:solidFill>
              <a:cs typeface="B Titr" panose="00000700000000000000" pitchFamily="2" charset="-78"/>
            </a:endParaRPr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15CC43C9-2B84-4B86-B818-C70E051531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9F185B4-EDA1-42B9-8FE1-CAC428BB83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5868" y="391886"/>
            <a:ext cx="11568696" cy="587206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B820116-6EC2-4962-BBF5-1E55BFA6F8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16" y="-43481"/>
            <a:ext cx="1342145" cy="134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3840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407C0B95-DAA4-4CF2-BDB7-BB2214E85F0E}"/>
              </a:ext>
            </a:extLst>
          </p:cNvPr>
          <p:cNvSpPr txBox="1">
            <a:spLocks/>
          </p:cNvSpPr>
          <p:nvPr/>
        </p:nvSpPr>
        <p:spPr>
          <a:xfrm>
            <a:off x="223935" y="6263950"/>
            <a:ext cx="11560629" cy="62567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WWW.NIKMOBIN.COM</a:t>
            </a:r>
            <a:r>
              <a:rPr lang="en-US" sz="3200" dirty="0">
                <a:cs typeface="B Titr" panose="00000700000000000000" pitchFamily="2" charset="-78"/>
              </a:rPr>
              <a:t>		</a:t>
            </a:r>
            <a:r>
              <a:rPr lang="fa-IR" sz="3200" dirty="0">
                <a:cs typeface="B Titr" panose="00000700000000000000" pitchFamily="2" charset="-78"/>
              </a:rPr>
              <a:t>نیک مبین</a:t>
            </a:r>
            <a:r>
              <a:rPr lang="en-US" sz="3200" dirty="0">
                <a:cs typeface="B Titr" panose="00000700000000000000" pitchFamily="2" charset="-78"/>
              </a:rPr>
              <a:t>	             </a:t>
            </a:r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</a:rPr>
              <a:t>09158531409</a:t>
            </a:r>
            <a:endParaRPr lang="fa-IR" sz="3200" dirty="0">
              <a:solidFill>
                <a:schemeClr val="bg1"/>
              </a:solidFill>
              <a:cs typeface="B Titr" panose="00000700000000000000" pitchFamily="2" charset="-78"/>
            </a:endParaRPr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15CC43C9-2B84-4B86-B818-C70E051531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9F185B4-EDA1-42B9-8FE1-CAC428BB83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07923" y="244151"/>
            <a:ext cx="11076641" cy="60742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B820116-6EC2-4962-BBF5-1E55BFA6F8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14" y="-131452"/>
            <a:ext cx="1342145" cy="134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5224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407C0B95-DAA4-4CF2-BDB7-BB2214E85F0E}"/>
              </a:ext>
            </a:extLst>
          </p:cNvPr>
          <p:cNvSpPr txBox="1">
            <a:spLocks/>
          </p:cNvSpPr>
          <p:nvPr/>
        </p:nvSpPr>
        <p:spPr>
          <a:xfrm>
            <a:off x="223935" y="6263950"/>
            <a:ext cx="11560629" cy="62567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WWW.NIKMOBIN.COM</a:t>
            </a:r>
            <a:r>
              <a:rPr lang="en-US" sz="3200" dirty="0">
                <a:cs typeface="B Titr" panose="00000700000000000000" pitchFamily="2" charset="-78"/>
              </a:rPr>
              <a:t>		</a:t>
            </a:r>
            <a:r>
              <a:rPr lang="fa-IR" sz="3200" dirty="0">
                <a:cs typeface="B Titr" panose="00000700000000000000" pitchFamily="2" charset="-78"/>
              </a:rPr>
              <a:t>نیک مبین</a:t>
            </a:r>
            <a:r>
              <a:rPr lang="en-US" sz="3200" dirty="0">
                <a:cs typeface="B Titr" panose="00000700000000000000" pitchFamily="2" charset="-78"/>
              </a:rPr>
              <a:t>	             </a:t>
            </a:r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</a:rPr>
              <a:t>09158531409</a:t>
            </a:r>
            <a:endParaRPr lang="fa-IR" sz="3200" dirty="0">
              <a:solidFill>
                <a:schemeClr val="bg1"/>
              </a:solidFill>
              <a:cs typeface="B Titr" panose="00000700000000000000" pitchFamily="2" charset="-78"/>
            </a:endParaRPr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15CC43C9-2B84-4B86-B818-C70E051531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9F185B4-EDA1-42B9-8FE1-CAC428BB83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3935" y="244151"/>
            <a:ext cx="11269975" cy="60742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B820116-6EC2-4962-BBF5-1E55BFA6F8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0880" y="187704"/>
            <a:ext cx="1342145" cy="134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261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407C0B95-DAA4-4CF2-BDB7-BB2214E85F0E}"/>
              </a:ext>
            </a:extLst>
          </p:cNvPr>
          <p:cNvSpPr txBox="1">
            <a:spLocks/>
          </p:cNvSpPr>
          <p:nvPr/>
        </p:nvSpPr>
        <p:spPr>
          <a:xfrm>
            <a:off x="223935" y="6263950"/>
            <a:ext cx="11560629" cy="62567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WWW.NIKMOBIN.COM</a:t>
            </a:r>
            <a:r>
              <a:rPr lang="en-US" sz="3200" dirty="0">
                <a:cs typeface="B Titr" panose="00000700000000000000" pitchFamily="2" charset="-78"/>
              </a:rPr>
              <a:t>		</a:t>
            </a:r>
            <a:r>
              <a:rPr lang="fa-IR" sz="3200" dirty="0">
                <a:cs typeface="B Titr" panose="00000700000000000000" pitchFamily="2" charset="-78"/>
              </a:rPr>
              <a:t>نیک مبین</a:t>
            </a:r>
            <a:r>
              <a:rPr lang="en-US" sz="3200" dirty="0">
                <a:cs typeface="B Titr" panose="00000700000000000000" pitchFamily="2" charset="-78"/>
              </a:rPr>
              <a:t>	             </a:t>
            </a:r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</a:rPr>
              <a:t>09158531409</a:t>
            </a:r>
            <a:endParaRPr lang="fa-IR" sz="3200" dirty="0">
              <a:solidFill>
                <a:schemeClr val="bg1"/>
              </a:solidFill>
              <a:cs typeface="B Titr" panose="00000700000000000000" pitchFamily="2" charset="-78"/>
            </a:endParaRPr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15CC43C9-2B84-4B86-B818-C70E051531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9F185B4-EDA1-42B9-8FE1-CAC428BB83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4968" y="244151"/>
            <a:ext cx="11489596" cy="60742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B820116-6EC2-4962-BBF5-1E55BFA6F8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4568" y="87879"/>
            <a:ext cx="1342145" cy="134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9643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407C0B95-DAA4-4CF2-BDB7-BB2214E85F0E}"/>
              </a:ext>
            </a:extLst>
          </p:cNvPr>
          <p:cNvSpPr txBox="1">
            <a:spLocks/>
          </p:cNvSpPr>
          <p:nvPr/>
        </p:nvSpPr>
        <p:spPr>
          <a:xfrm>
            <a:off x="223935" y="6263950"/>
            <a:ext cx="11560629" cy="62567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WWW.NIKMOBIN.COM</a:t>
            </a:r>
            <a:r>
              <a:rPr lang="en-US" sz="3200" dirty="0">
                <a:cs typeface="B Titr" panose="00000700000000000000" pitchFamily="2" charset="-78"/>
              </a:rPr>
              <a:t>		</a:t>
            </a:r>
            <a:r>
              <a:rPr lang="fa-IR" sz="3200" dirty="0">
                <a:cs typeface="B Titr" panose="00000700000000000000" pitchFamily="2" charset="-78"/>
              </a:rPr>
              <a:t>نیک مبین</a:t>
            </a:r>
            <a:r>
              <a:rPr lang="en-US" sz="3200" dirty="0">
                <a:cs typeface="B Titr" panose="00000700000000000000" pitchFamily="2" charset="-78"/>
              </a:rPr>
              <a:t>	             </a:t>
            </a:r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</a:rPr>
              <a:t>09158531409</a:t>
            </a:r>
            <a:endParaRPr lang="fa-IR" sz="3200" dirty="0">
              <a:solidFill>
                <a:schemeClr val="bg1"/>
              </a:solidFill>
              <a:cs typeface="B Titr" panose="00000700000000000000" pitchFamily="2" charset="-78"/>
            </a:endParaRPr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15CC43C9-2B84-4B86-B818-C70E051531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9F185B4-EDA1-42B9-8FE1-CAC428BB83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7987" y="244151"/>
            <a:ext cx="11415252" cy="60742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B820116-6EC2-4962-BBF5-1E55BFA6F8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16" y="-43481"/>
            <a:ext cx="1342145" cy="134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6133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407C0B95-DAA4-4CF2-BDB7-BB2214E85F0E}"/>
              </a:ext>
            </a:extLst>
          </p:cNvPr>
          <p:cNvSpPr txBox="1">
            <a:spLocks/>
          </p:cNvSpPr>
          <p:nvPr/>
        </p:nvSpPr>
        <p:spPr>
          <a:xfrm>
            <a:off x="223935" y="6263950"/>
            <a:ext cx="11560629" cy="62567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WWW.NIKMOBIN.COM</a:t>
            </a:r>
            <a:r>
              <a:rPr lang="en-US" sz="3200" dirty="0">
                <a:cs typeface="B Titr" panose="00000700000000000000" pitchFamily="2" charset="-78"/>
              </a:rPr>
              <a:t>		</a:t>
            </a:r>
            <a:r>
              <a:rPr lang="fa-IR" sz="3200" dirty="0">
                <a:cs typeface="B Titr" panose="00000700000000000000" pitchFamily="2" charset="-78"/>
              </a:rPr>
              <a:t>نیک مبین</a:t>
            </a:r>
            <a:r>
              <a:rPr lang="en-US" sz="3200" dirty="0">
                <a:cs typeface="B Titr" panose="00000700000000000000" pitchFamily="2" charset="-78"/>
              </a:rPr>
              <a:t>	             </a:t>
            </a:r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</a:rPr>
              <a:t>09158531409</a:t>
            </a:r>
            <a:endParaRPr lang="fa-IR" sz="3200" dirty="0">
              <a:solidFill>
                <a:schemeClr val="bg1"/>
              </a:solidFill>
              <a:cs typeface="B Titr" panose="00000700000000000000" pitchFamily="2" charset="-78"/>
            </a:endParaRPr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15CC43C9-2B84-4B86-B818-C70E051531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9F185B4-EDA1-42B9-8FE1-CAC428BB83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4632" y="244151"/>
            <a:ext cx="11189110" cy="60742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B820116-6EC2-4962-BBF5-1E55BFA6F8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6183" y="640965"/>
            <a:ext cx="1342145" cy="134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2038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407C0B95-DAA4-4CF2-BDB7-BB2214E85F0E}"/>
              </a:ext>
            </a:extLst>
          </p:cNvPr>
          <p:cNvSpPr txBox="1">
            <a:spLocks/>
          </p:cNvSpPr>
          <p:nvPr/>
        </p:nvSpPr>
        <p:spPr>
          <a:xfrm>
            <a:off x="223935" y="6263950"/>
            <a:ext cx="11560629" cy="62567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WWW.NIKMOBIN.COM</a:t>
            </a:r>
            <a:r>
              <a:rPr lang="en-US" sz="3200" dirty="0">
                <a:cs typeface="B Titr" panose="00000700000000000000" pitchFamily="2" charset="-78"/>
              </a:rPr>
              <a:t>		</a:t>
            </a:r>
            <a:r>
              <a:rPr lang="fa-IR" sz="3200" dirty="0">
                <a:cs typeface="B Titr" panose="00000700000000000000" pitchFamily="2" charset="-78"/>
              </a:rPr>
              <a:t>نیک مبین</a:t>
            </a:r>
            <a:r>
              <a:rPr lang="en-US" sz="3200" dirty="0">
                <a:cs typeface="B Titr" panose="00000700000000000000" pitchFamily="2" charset="-78"/>
              </a:rPr>
              <a:t>	             </a:t>
            </a:r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</a:rPr>
              <a:t>09158531409</a:t>
            </a:r>
            <a:endParaRPr lang="fa-IR" sz="3200" dirty="0">
              <a:solidFill>
                <a:schemeClr val="bg1"/>
              </a:solidFill>
              <a:cs typeface="B Titr" panose="00000700000000000000" pitchFamily="2" charset="-78"/>
            </a:endParaRPr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15CC43C9-2B84-4B86-B818-C70E051531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9F185B4-EDA1-42B9-8FE1-CAC428BB83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5315" y="244151"/>
            <a:ext cx="11137619" cy="60742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B820116-6EC2-4962-BBF5-1E55BFA6F8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8235" y="244151"/>
            <a:ext cx="1342145" cy="134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06128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407C0B95-DAA4-4CF2-BDB7-BB2214E85F0E}"/>
              </a:ext>
            </a:extLst>
          </p:cNvPr>
          <p:cNvSpPr txBox="1">
            <a:spLocks/>
          </p:cNvSpPr>
          <p:nvPr/>
        </p:nvSpPr>
        <p:spPr>
          <a:xfrm>
            <a:off x="223935" y="6263950"/>
            <a:ext cx="11560629" cy="62567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WWW.NIKMOBIN.COM</a:t>
            </a:r>
            <a:r>
              <a:rPr lang="en-US" sz="3200" dirty="0">
                <a:cs typeface="B Titr" panose="00000700000000000000" pitchFamily="2" charset="-78"/>
              </a:rPr>
              <a:t>		</a:t>
            </a:r>
            <a:r>
              <a:rPr lang="fa-IR" sz="3200" dirty="0">
                <a:cs typeface="B Titr" panose="00000700000000000000" pitchFamily="2" charset="-78"/>
              </a:rPr>
              <a:t>نیک مبین</a:t>
            </a:r>
            <a:r>
              <a:rPr lang="en-US" sz="3200" dirty="0">
                <a:cs typeface="B Titr" panose="00000700000000000000" pitchFamily="2" charset="-78"/>
              </a:rPr>
              <a:t>	             </a:t>
            </a:r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</a:rPr>
              <a:t>09158531409</a:t>
            </a:r>
            <a:endParaRPr lang="fa-IR" sz="3200" dirty="0">
              <a:solidFill>
                <a:schemeClr val="bg1"/>
              </a:solidFill>
              <a:cs typeface="B Titr" panose="00000700000000000000" pitchFamily="2" charset="-78"/>
            </a:endParaRPr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15CC43C9-2B84-4B86-B818-C70E051531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9F185B4-EDA1-42B9-8FE1-CAC428BB83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1428" y="244151"/>
            <a:ext cx="11089629" cy="60742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B820116-6EC2-4962-BBF5-1E55BFA6F8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247" y="0"/>
            <a:ext cx="1342145" cy="134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181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407C0B95-DAA4-4CF2-BDB7-BB2214E85F0E}"/>
              </a:ext>
            </a:extLst>
          </p:cNvPr>
          <p:cNvSpPr txBox="1">
            <a:spLocks/>
          </p:cNvSpPr>
          <p:nvPr/>
        </p:nvSpPr>
        <p:spPr>
          <a:xfrm>
            <a:off x="223935" y="6263950"/>
            <a:ext cx="11560629" cy="62567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WWW.NIKMOBIN.COM</a:t>
            </a:r>
            <a:r>
              <a:rPr lang="en-US" sz="3200" dirty="0">
                <a:cs typeface="B Titr" panose="00000700000000000000" pitchFamily="2" charset="-78"/>
              </a:rPr>
              <a:t>		</a:t>
            </a:r>
            <a:r>
              <a:rPr lang="fa-IR" sz="3200" dirty="0">
                <a:cs typeface="B Titr" panose="00000700000000000000" pitchFamily="2" charset="-78"/>
              </a:rPr>
              <a:t>نیک مبین</a:t>
            </a:r>
            <a:r>
              <a:rPr lang="en-US" sz="3200" dirty="0">
                <a:cs typeface="B Titr" panose="00000700000000000000" pitchFamily="2" charset="-78"/>
              </a:rPr>
              <a:t>	             </a:t>
            </a:r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</a:rPr>
              <a:t>09158531409</a:t>
            </a:r>
            <a:endParaRPr lang="fa-IR" sz="3200" dirty="0">
              <a:solidFill>
                <a:schemeClr val="bg1"/>
              </a:solidFill>
              <a:cs typeface="B Titr" panose="00000700000000000000" pitchFamily="2" charset="-78"/>
            </a:endParaRPr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15CC43C9-2B84-4B86-B818-C70E051531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9F185B4-EDA1-42B9-8FE1-CAC428BB83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1849" y="244151"/>
            <a:ext cx="11415686" cy="60742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B820116-6EC2-4962-BBF5-1E55BFA6F8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935" y="0"/>
            <a:ext cx="1342145" cy="134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2855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407C0B95-DAA4-4CF2-BDB7-BB2214E85F0E}"/>
              </a:ext>
            </a:extLst>
          </p:cNvPr>
          <p:cNvSpPr txBox="1">
            <a:spLocks/>
          </p:cNvSpPr>
          <p:nvPr/>
        </p:nvSpPr>
        <p:spPr>
          <a:xfrm>
            <a:off x="223935" y="6263950"/>
            <a:ext cx="11560629" cy="62567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WWW.NIKMOBIN.COM</a:t>
            </a:r>
            <a:r>
              <a:rPr lang="en-US" sz="3200" dirty="0">
                <a:cs typeface="B Titr" panose="00000700000000000000" pitchFamily="2" charset="-78"/>
              </a:rPr>
              <a:t>		</a:t>
            </a:r>
            <a:r>
              <a:rPr lang="fa-IR" sz="3200" dirty="0">
                <a:cs typeface="B Titr" panose="00000700000000000000" pitchFamily="2" charset="-78"/>
              </a:rPr>
              <a:t>نیک مبین</a:t>
            </a:r>
            <a:r>
              <a:rPr lang="en-US" sz="3200" dirty="0">
                <a:cs typeface="B Titr" panose="00000700000000000000" pitchFamily="2" charset="-78"/>
              </a:rPr>
              <a:t>	             </a:t>
            </a:r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</a:rPr>
              <a:t>09158531409</a:t>
            </a:r>
            <a:endParaRPr lang="fa-IR" sz="3200" dirty="0">
              <a:solidFill>
                <a:schemeClr val="bg1"/>
              </a:solidFill>
              <a:cs typeface="B Titr" panose="00000700000000000000" pitchFamily="2" charset="-78"/>
            </a:endParaRPr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15CC43C9-2B84-4B86-B818-C70E051531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9F185B4-EDA1-42B9-8FE1-CAC428BB83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7436" y="244151"/>
            <a:ext cx="11115970" cy="60742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B820116-6EC2-4962-BBF5-1E55BFA6F8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78" y="-131452"/>
            <a:ext cx="1342145" cy="134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0135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407C0B95-DAA4-4CF2-BDB7-BB2214E85F0E}"/>
              </a:ext>
            </a:extLst>
          </p:cNvPr>
          <p:cNvSpPr txBox="1">
            <a:spLocks/>
          </p:cNvSpPr>
          <p:nvPr/>
        </p:nvSpPr>
        <p:spPr>
          <a:xfrm>
            <a:off x="223935" y="6263950"/>
            <a:ext cx="11560629" cy="62567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WWW.NIKMOBIN.COM</a:t>
            </a:r>
            <a:r>
              <a:rPr lang="en-US" sz="3200" dirty="0">
                <a:cs typeface="B Titr" panose="00000700000000000000" pitchFamily="2" charset="-78"/>
              </a:rPr>
              <a:t>		</a:t>
            </a:r>
            <a:r>
              <a:rPr lang="fa-IR" sz="3200" dirty="0">
                <a:cs typeface="B Titr" panose="00000700000000000000" pitchFamily="2" charset="-78"/>
              </a:rPr>
              <a:t>نیک مبین</a:t>
            </a:r>
            <a:r>
              <a:rPr lang="en-US" sz="3200" dirty="0">
                <a:cs typeface="B Titr" panose="00000700000000000000" pitchFamily="2" charset="-78"/>
              </a:rPr>
              <a:t>	             </a:t>
            </a:r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</a:rPr>
              <a:t>09158531409</a:t>
            </a:r>
            <a:endParaRPr lang="fa-IR" sz="3200" dirty="0">
              <a:solidFill>
                <a:schemeClr val="bg1"/>
              </a:solidFill>
              <a:cs typeface="B Titr" panose="00000700000000000000" pitchFamily="2" charset="-78"/>
            </a:endParaRPr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15CC43C9-2B84-4B86-B818-C70E051531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9F185B4-EDA1-42B9-8FE1-CAC428BB83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7436" y="244151"/>
            <a:ext cx="11279247" cy="60742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B820116-6EC2-4962-BBF5-1E55BFA6F8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16" y="-43481"/>
            <a:ext cx="1342145" cy="134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6738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407C0B95-DAA4-4CF2-BDB7-BB2214E85F0E}"/>
              </a:ext>
            </a:extLst>
          </p:cNvPr>
          <p:cNvSpPr txBox="1">
            <a:spLocks/>
          </p:cNvSpPr>
          <p:nvPr/>
        </p:nvSpPr>
        <p:spPr>
          <a:xfrm>
            <a:off x="223935" y="6263950"/>
            <a:ext cx="11560629" cy="62567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WWW.NIKMOBIN.COM</a:t>
            </a:r>
            <a:r>
              <a:rPr lang="en-US" sz="3200" dirty="0">
                <a:cs typeface="B Titr" panose="00000700000000000000" pitchFamily="2" charset="-78"/>
              </a:rPr>
              <a:t>		</a:t>
            </a:r>
            <a:r>
              <a:rPr lang="fa-IR" sz="3200" dirty="0">
                <a:cs typeface="B Titr" panose="00000700000000000000" pitchFamily="2" charset="-78"/>
              </a:rPr>
              <a:t>نیک مبین</a:t>
            </a:r>
            <a:r>
              <a:rPr lang="en-US" sz="3200" dirty="0">
                <a:cs typeface="B Titr" panose="00000700000000000000" pitchFamily="2" charset="-78"/>
              </a:rPr>
              <a:t>	             </a:t>
            </a:r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</a:rPr>
              <a:t>09158531409</a:t>
            </a:r>
            <a:endParaRPr lang="fa-IR" sz="3200" dirty="0">
              <a:solidFill>
                <a:schemeClr val="bg1"/>
              </a:solidFill>
              <a:cs typeface="B Titr" panose="00000700000000000000" pitchFamily="2" charset="-78"/>
            </a:endParaRPr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15CC43C9-2B84-4B86-B818-C70E051531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9F185B4-EDA1-42B9-8FE1-CAC428BB83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0878" y="244151"/>
            <a:ext cx="10990244" cy="60742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B820116-6EC2-4962-BBF5-1E55BFA6F8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532" y="539621"/>
            <a:ext cx="1342145" cy="134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4901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407C0B95-DAA4-4CF2-BDB7-BB2214E85F0E}"/>
              </a:ext>
            </a:extLst>
          </p:cNvPr>
          <p:cNvSpPr txBox="1">
            <a:spLocks/>
          </p:cNvSpPr>
          <p:nvPr/>
        </p:nvSpPr>
        <p:spPr>
          <a:xfrm>
            <a:off x="223935" y="6263950"/>
            <a:ext cx="11560629" cy="62567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WWW.NIKMOBIN.COM</a:t>
            </a:r>
            <a:r>
              <a:rPr lang="en-US" sz="3200" dirty="0">
                <a:cs typeface="B Titr" panose="00000700000000000000" pitchFamily="2" charset="-78"/>
              </a:rPr>
              <a:t>		</a:t>
            </a:r>
            <a:r>
              <a:rPr lang="fa-IR" sz="3200" dirty="0">
                <a:cs typeface="B Titr" panose="00000700000000000000" pitchFamily="2" charset="-78"/>
              </a:rPr>
              <a:t>نیک مبین</a:t>
            </a:r>
            <a:r>
              <a:rPr lang="en-US" sz="3200" dirty="0">
                <a:cs typeface="B Titr" panose="00000700000000000000" pitchFamily="2" charset="-78"/>
              </a:rPr>
              <a:t>	             </a:t>
            </a:r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</a:rPr>
              <a:t>09158531409</a:t>
            </a:r>
            <a:endParaRPr lang="fa-IR" sz="3200" dirty="0">
              <a:solidFill>
                <a:schemeClr val="bg1"/>
              </a:solidFill>
              <a:cs typeface="B Titr" panose="00000700000000000000" pitchFamily="2" charset="-78"/>
            </a:endParaRPr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15CC43C9-2B84-4B86-B818-C70E051531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9F185B4-EDA1-42B9-8FE1-CAC428BB83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7437" y="244151"/>
            <a:ext cx="11204460" cy="60742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B820116-6EC2-4962-BBF5-1E55BFA6F8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16" y="-43481"/>
            <a:ext cx="1342145" cy="134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480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407C0B95-DAA4-4CF2-BDB7-BB2214E85F0E}"/>
              </a:ext>
            </a:extLst>
          </p:cNvPr>
          <p:cNvSpPr txBox="1">
            <a:spLocks/>
          </p:cNvSpPr>
          <p:nvPr/>
        </p:nvSpPr>
        <p:spPr>
          <a:xfrm>
            <a:off x="223935" y="6263950"/>
            <a:ext cx="11560629" cy="62567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WWW.NIKMOBIN.COM</a:t>
            </a:r>
            <a:r>
              <a:rPr lang="en-US" sz="3200" dirty="0">
                <a:cs typeface="B Titr" panose="00000700000000000000" pitchFamily="2" charset="-78"/>
              </a:rPr>
              <a:t>		</a:t>
            </a:r>
            <a:r>
              <a:rPr lang="fa-IR" sz="3200" dirty="0">
                <a:cs typeface="B Titr" panose="00000700000000000000" pitchFamily="2" charset="-78"/>
              </a:rPr>
              <a:t>نیک مبین</a:t>
            </a:r>
            <a:r>
              <a:rPr lang="en-US" sz="3200" dirty="0">
                <a:cs typeface="B Titr" panose="00000700000000000000" pitchFamily="2" charset="-78"/>
              </a:rPr>
              <a:t>	             </a:t>
            </a:r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</a:rPr>
              <a:t>09158531409</a:t>
            </a:r>
            <a:endParaRPr lang="fa-IR" sz="3200" dirty="0">
              <a:solidFill>
                <a:schemeClr val="bg1"/>
              </a:solidFill>
              <a:cs typeface="B Titr" panose="00000700000000000000" pitchFamily="2" charset="-78"/>
            </a:endParaRPr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15CC43C9-2B84-4B86-B818-C70E051531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9F185B4-EDA1-42B9-8FE1-CAC428BB83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8426" y="244151"/>
            <a:ext cx="11289639" cy="60742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B820116-6EC2-4962-BBF5-1E55BFA6F8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989" y="-89101"/>
            <a:ext cx="954340" cy="954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56245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407C0B95-DAA4-4CF2-BDB7-BB2214E85F0E}"/>
              </a:ext>
            </a:extLst>
          </p:cNvPr>
          <p:cNvSpPr txBox="1">
            <a:spLocks/>
          </p:cNvSpPr>
          <p:nvPr/>
        </p:nvSpPr>
        <p:spPr>
          <a:xfrm>
            <a:off x="223935" y="6263950"/>
            <a:ext cx="11560629" cy="62567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WWW.NIKMOBIN.COM</a:t>
            </a:r>
            <a:r>
              <a:rPr lang="en-US" sz="3200" dirty="0">
                <a:cs typeface="B Titr" panose="00000700000000000000" pitchFamily="2" charset="-78"/>
              </a:rPr>
              <a:t>		</a:t>
            </a:r>
            <a:r>
              <a:rPr lang="fa-IR" sz="3200" dirty="0">
                <a:cs typeface="B Titr" panose="00000700000000000000" pitchFamily="2" charset="-78"/>
              </a:rPr>
              <a:t>نیک مبین</a:t>
            </a:r>
            <a:r>
              <a:rPr lang="en-US" sz="3200" dirty="0">
                <a:cs typeface="B Titr" panose="00000700000000000000" pitchFamily="2" charset="-78"/>
              </a:rPr>
              <a:t>	             </a:t>
            </a:r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</a:rPr>
              <a:t>09158531409</a:t>
            </a:r>
            <a:endParaRPr lang="fa-IR" sz="3200" dirty="0">
              <a:solidFill>
                <a:schemeClr val="bg1"/>
              </a:solidFill>
              <a:cs typeface="B Titr" panose="00000700000000000000" pitchFamily="2" charset="-78"/>
            </a:endParaRPr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15CC43C9-2B84-4B86-B818-C70E051531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9F185B4-EDA1-42B9-8FE1-CAC428BB83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07922" y="244151"/>
            <a:ext cx="11076641" cy="60742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B820116-6EC2-4962-BBF5-1E55BFA6F8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14" y="87879"/>
            <a:ext cx="1342145" cy="134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150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407C0B95-DAA4-4CF2-BDB7-BB2214E85F0E}"/>
              </a:ext>
            </a:extLst>
          </p:cNvPr>
          <p:cNvSpPr txBox="1">
            <a:spLocks/>
          </p:cNvSpPr>
          <p:nvPr/>
        </p:nvSpPr>
        <p:spPr>
          <a:xfrm>
            <a:off x="223935" y="6263950"/>
            <a:ext cx="11560629" cy="62567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WWW.NIKMOBIN.COM</a:t>
            </a:r>
            <a:r>
              <a:rPr lang="en-US" sz="3200" dirty="0">
                <a:cs typeface="B Titr" panose="00000700000000000000" pitchFamily="2" charset="-78"/>
              </a:rPr>
              <a:t>		</a:t>
            </a:r>
            <a:r>
              <a:rPr lang="fa-IR" sz="3200" dirty="0">
                <a:cs typeface="B Titr" panose="00000700000000000000" pitchFamily="2" charset="-78"/>
              </a:rPr>
              <a:t>نیک مبین</a:t>
            </a:r>
            <a:r>
              <a:rPr lang="en-US" sz="3200" dirty="0">
                <a:cs typeface="B Titr" panose="00000700000000000000" pitchFamily="2" charset="-78"/>
              </a:rPr>
              <a:t>	             </a:t>
            </a:r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</a:rPr>
              <a:t>09158531409</a:t>
            </a:r>
            <a:endParaRPr lang="fa-IR" sz="3200" dirty="0">
              <a:solidFill>
                <a:schemeClr val="bg1"/>
              </a:solidFill>
              <a:cs typeface="B Titr" panose="00000700000000000000" pitchFamily="2" charset="-78"/>
            </a:endParaRPr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15CC43C9-2B84-4B86-B818-C70E051531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9F185B4-EDA1-42B9-8FE1-CAC428BB83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5316" y="244151"/>
            <a:ext cx="11181367" cy="60742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B820116-6EC2-4962-BBF5-1E55BFA6F8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16" y="-43481"/>
            <a:ext cx="1342145" cy="134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5585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407C0B95-DAA4-4CF2-BDB7-BB2214E85F0E}"/>
              </a:ext>
            </a:extLst>
          </p:cNvPr>
          <p:cNvSpPr txBox="1">
            <a:spLocks/>
          </p:cNvSpPr>
          <p:nvPr/>
        </p:nvSpPr>
        <p:spPr>
          <a:xfrm>
            <a:off x="223935" y="6263950"/>
            <a:ext cx="11560629" cy="62567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WWW.NIKMOBIN.COM</a:t>
            </a:r>
            <a:r>
              <a:rPr lang="en-US" sz="3200" dirty="0">
                <a:cs typeface="B Titr" panose="00000700000000000000" pitchFamily="2" charset="-78"/>
              </a:rPr>
              <a:t>		</a:t>
            </a:r>
            <a:r>
              <a:rPr lang="fa-IR" sz="3200" dirty="0">
                <a:cs typeface="B Titr" panose="00000700000000000000" pitchFamily="2" charset="-78"/>
              </a:rPr>
              <a:t>نیک مبین</a:t>
            </a:r>
            <a:r>
              <a:rPr lang="en-US" sz="3200" dirty="0">
                <a:cs typeface="B Titr" panose="00000700000000000000" pitchFamily="2" charset="-78"/>
              </a:rPr>
              <a:t>	             </a:t>
            </a:r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</a:rPr>
              <a:t>09158531409</a:t>
            </a:r>
            <a:endParaRPr lang="fa-IR" sz="3200" dirty="0">
              <a:solidFill>
                <a:schemeClr val="bg1"/>
              </a:solidFill>
              <a:cs typeface="B Titr" panose="00000700000000000000" pitchFamily="2" charset="-78"/>
            </a:endParaRPr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15CC43C9-2B84-4B86-B818-C70E051531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9F185B4-EDA1-42B9-8FE1-CAC428BB83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7436" y="244151"/>
            <a:ext cx="11125803" cy="60742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B820116-6EC2-4962-BBF5-1E55BFA6F8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6" y="-27629"/>
            <a:ext cx="1342145" cy="134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6359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407C0B95-DAA4-4CF2-BDB7-BB2214E85F0E}"/>
              </a:ext>
            </a:extLst>
          </p:cNvPr>
          <p:cNvSpPr txBox="1">
            <a:spLocks/>
          </p:cNvSpPr>
          <p:nvPr/>
        </p:nvSpPr>
        <p:spPr>
          <a:xfrm>
            <a:off x="223935" y="6263950"/>
            <a:ext cx="11560629" cy="62567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WWW.NIKMOBIN.COM</a:t>
            </a:r>
            <a:r>
              <a:rPr lang="en-US" sz="3200" dirty="0">
                <a:cs typeface="B Titr" panose="00000700000000000000" pitchFamily="2" charset="-78"/>
              </a:rPr>
              <a:t>		</a:t>
            </a:r>
            <a:r>
              <a:rPr lang="fa-IR" sz="3200" dirty="0">
                <a:cs typeface="B Titr" panose="00000700000000000000" pitchFamily="2" charset="-78"/>
              </a:rPr>
              <a:t>نیک مبین</a:t>
            </a:r>
            <a:r>
              <a:rPr lang="en-US" sz="3200" dirty="0">
                <a:cs typeface="B Titr" panose="00000700000000000000" pitchFamily="2" charset="-78"/>
              </a:rPr>
              <a:t>	             </a:t>
            </a:r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</a:rPr>
              <a:t>09158531409</a:t>
            </a:r>
            <a:endParaRPr lang="fa-IR" sz="3200" dirty="0">
              <a:solidFill>
                <a:schemeClr val="bg1"/>
              </a:solidFill>
              <a:cs typeface="B Titr" panose="00000700000000000000" pitchFamily="2" charset="-78"/>
            </a:endParaRPr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15CC43C9-2B84-4B86-B818-C70E051531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9F185B4-EDA1-42B9-8FE1-CAC428BB83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98090" y="244151"/>
            <a:ext cx="10894142" cy="60742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B820116-6EC2-4962-BBF5-1E55BFA6F8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7" y="187704"/>
            <a:ext cx="1342145" cy="134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51391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407C0B95-DAA4-4CF2-BDB7-BB2214E85F0E}"/>
              </a:ext>
            </a:extLst>
          </p:cNvPr>
          <p:cNvSpPr txBox="1">
            <a:spLocks/>
          </p:cNvSpPr>
          <p:nvPr/>
        </p:nvSpPr>
        <p:spPr>
          <a:xfrm>
            <a:off x="223935" y="6263950"/>
            <a:ext cx="11560629" cy="62567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WWW.NIKMOBIN.COM</a:t>
            </a:r>
            <a:r>
              <a:rPr lang="en-US" sz="3200" dirty="0">
                <a:cs typeface="B Titr" panose="00000700000000000000" pitchFamily="2" charset="-78"/>
              </a:rPr>
              <a:t>		</a:t>
            </a:r>
            <a:r>
              <a:rPr lang="fa-IR" sz="3200" dirty="0">
                <a:cs typeface="B Titr" panose="00000700000000000000" pitchFamily="2" charset="-78"/>
              </a:rPr>
              <a:t>نیک مبین</a:t>
            </a:r>
            <a:r>
              <a:rPr lang="en-US" sz="3200" dirty="0">
                <a:cs typeface="B Titr" panose="00000700000000000000" pitchFamily="2" charset="-78"/>
              </a:rPr>
              <a:t>	             </a:t>
            </a:r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</a:rPr>
              <a:t>09158531409</a:t>
            </a:r>
            <a:endParaRPr lang="fa-IR" sz="3200" dirty="0">
              <a:solidFill>
                <a:schemeClr val="bg1"/>
              </a:solidFill>
              <a:cs typeface="B Titr" panose="00000700000000000000" pitchFamily="2" charset="-78"/>
            </a:endParaRPr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15CC43C9-2B84-4B86-B818-C70E051531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9F185B4-EDA1-42B9-8FE1-CAC428BB83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1968" y="244151"/>
            <a:ext cx="11432595" cy="60742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B820116-6EC2-4962-BBF5-1E55BFA6F8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247" y="2316261"/>
            <a:ext cx="1342145" cy="134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22571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407C0B95-DAA4-4CF2-BDB7-BB2214E85F0E}"/>
              </a:ext>
            </a:extLst>
          </p:cNvPr>
          <p:cNvSpPr txBox="1">
            <a:spLocks/>
          </p:cNvSpPr>
          <p:nvPr/>
        </p:nvSpPr>
        <p:spPr>
          <a:xfrm>
            <a:off x="223935" y="6263950"/>
            <a:ext cx="11560629" cy="62567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WWW.NIKMOBIN.COM</a:t>
            </a:r>
            <a:r>
              <a:rPr lang="en-US" sz="3200" dirty="0">
                <a:cs typeface="B Titr" panose="00000700000000000000" pitchFamily="2" charset="-78"/>
              </a:rPr>
              <a:t>		</a:t>
            </a:r>
            <a:r>
              <a:rPr lang="fa-IR" sz="3200" dirty="0">
                <a:cs typeface="B Titr" panose="00000700000000000000" pitchFamily="2" charset="-78"/>
              </a:rPr>
              <a:t>نیک مبین</a:t>
            </a:r>
            <a:r>
              <a:rPr lang="en-US" sz="3200" dirty="0">
                <a:cs typeface="B Titr" panose="00000700000000000000" pitchFamily="2" charset="-78"/>
              </a:rPr>
              <a:t>	             </a:t>
            </a:r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</a:rPr>
              <a:t>09158531409</a:t>
            </a:r>
            <a:endParaRPr lang="fa-IR" sz="3200" dirty="0">
              <a:solidFill>
                <a:schemeClr val="bg1"/>
              </a:solidFill>
              <a:cs typeface="B Titr" panose="00000700000000000000" pitchFamily="2" charset="-78"/>
            </a:endParaRPr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15CC43C9-2B84-4B86-B818-C70E051531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9F185B4-EDA1-42B9-8FE1-CAC428BB83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8761" y="244151"/>
            <a:ext cx="11027923" cy="60742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B820116-6EC2-4962-BBF5-1E55BFA6F8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16" y="-43481"/>
            <a:ext cx="1342145" cy="134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19839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407C0B95-DAA4-4CF2-BDB7-BB2214E85F0E}"/>
              </a:ext>
            </a:extLst>
          </p:cNvPr>
          <p:cNvSpPr txBox="1">
            <a:spLocks/>
          </p:cNvSpPr>
          <p:nvPr/>
        </p:nvSpPr>
        <p:spPr>
          <a:xfrm>
            <a:off x="223935" y="6263950"/>
            <a:ext cx="11560629" cy="62567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WWW.NIKMOBIN.COM</a:t>
            </a:r>
            <a:r>
              <a:rPr lang="en-US" sz="3200" dirty="0">
                <a:cs typeface="B Titr" panose="00000700000000000000" pitchFamily="2" charset="-78"/>
              </a:rPr>
              <a:t>		</a:t>
            </a:r>
            <a:r>
              <a:rPr lang="fa-IR" sz="3200" dirty="0">
                <a:cs typeface="B Titr" panose="00000700000000000000" pitchFamily="2" charset="-78"/>
              </a:rPr>
              <a:t>نیک مبین</a:t>
            </a:r>
            <a:r>
              <a:rPr lang="en-US" sz="3200" dirty="0">
                <a:cs typeface="B Titr" panose="00000700000000000000" pitchFamily="2" charset="-78"/>
              </a:rPr>
              <a:t>	             </a:t>
            </a:r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</a:rPr>
              <a:t>09158531409</a:t>
            </a:r>
            <a:endParaRPr lang="fa-IR" sz="3200" dirty="0">
              <a:solidFill>
                <a:schemeClr val="bg1"/>
              </a:solidFill>
              <a:cs typeface="B Titr" panose="00000700000000000000" pitchFamily="2" charset="-78"/>
            </a:endParaRPr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15CC43C9-2B84-4B86-B818-C70E051531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9F185B4-EDA1-42B9-8FE1-CAC428BB83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7436" y="244151"/>
            <a:ext cx="11279247" cy="60742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B820116-6EC2-4962-BBF5-1E55BFA6F8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109" y="-131452"/>
            <a:ext cx="1342145" cy="134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01806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407C0B95-DAA4-4CF2-BDB7-BB2214E85F0E}"/>
              </a:ext>
            </a:extLst>
          </p:cNvPr>
          <p:cNvSpPr txBox="1">
            <a:spLocks/>
          </p:cNvSpPr>
          <p:nvPr/>
        </p:nvSpPr>
        <p:spPr>
          <a:xfrm>
            <a:off x="223935" y="6263950"/>
            <a:ext cx="11560629" cy="62567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WWW.NIKMOBIN.COM</a:t>
            </a:r>
            <a:r>
              <a:rPr lang="en-US" sz="3200" dirty="0">
                <a:cs typeface="B Titr" panose="00000700000000000000" pitchFamily="2" charset="-78"/>
              </a:rPr>
              <a:t>		</a:t>
            </a:r>
            <a:r>
              <a:rPr lang="fa-IR" sz="3200" dirty="0">
                <a:cs typeface="B Titr" panose="00000700000000000000" pitchFamily="2" charset="-78"/>
              </a:rPr>
              <a:t>نیک مبین</a:t>
            </a:r>
            <a:r>
              <a:rPr lang="en-US" sz="3200" dirty="0">
                <a:cs typeface="B Titr" panose="00000700000000000000" pitchFamily="2" charset="-78"/>
              </a:rPr>
              <a:t>	             </a:t>
            </a:r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</a:rPr>
              <a:t>09158531409</a:t>
            </a:r>
            <a:endParaRPr lang="fa-IR" sz="3200" dirty="0">
              <a:solidFill>
                <a:schemeClr val="bg1"/>
              </a:solidFill>
              <a:cs typeface="B Titr" panose="00000700000000000000" pitchFamily="2" charset="-78"/>
            </a:endParaRPr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15CC43C9-2B84-4B86-B818-C70E051531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9F185B4-EDA1-42B9-8FE1-CAC428BB83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98090" y="244151"/>
            <a:ext cx="10874478" cy="60742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B820116-6EC2-4962-BBF5-1E55BFA6F8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30" y="359642"/>
            <a:ext cx="1342145" cy="134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13671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407C0B95-DAA4-4CF2-BDB7-BB2214E85F0E}"/>
              </a:ext>
            </a:extLst>
          </p:cNvPr>
          <p:cNvSpPr txBox="1">
            <a:spLocks/>
          </p:cNvSpPr>
          <p:nvPr/>
        </p:nvSpPr>
        <p:spPr>
          <a:xfrm>
            <a:off x="223935" y="6263950"/>
            <a:ext cx="11560629" cy="62567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WWW.NIKMOBIN.COM</a:t>
            </a:r>
            <a:r>
              <a:rPr lang="en-US" sz="3200" dirty="0">
                <a:cs typeface="B Titr" panose="00000700000000000000" pitchFamily="2" charset="-78"/>
              </a:rPr>
              <a:t>		</a:t>
            </a:r>
            <a:r>
              <a:rPr lang="fa-IR" sz="3200" dirty="0">
                <a:cs typeface="B Titr" panose="00000700000000000000" pitchFamily="2" charset="-78"/>
              </a:rPr>
              <a:t>نیک مبین</a:t>
            </a:r>
            <a:r>
              <a:rPr lang="en-US" sz="3200" dirty="0">
                <a:cs typeface="B Titr" panose="00000700000000000000" pitchFamily="2" charset="-78"/>
              </a:rPr>
              <a:t>	             </a:t>
            </a:r>
            <a:r>
              <a:rPr lang="en-US" sz="3200" dirty="0">
                <a:solidFill>
                  <a:schemeClr val="bg1"/>
                </a:solidFill>
                <a:cs typeface="B Titr" panose="00000700000000000000" pitchFamily="2" charset="-78"/>
              </a:rPr>
              <a:t>09158531409</a:t>
            </a:r>
            <a:endParaRPr lang="fa-IR" sz="3200" dirty="0">
              <a:solidFill>
                <a:schemeClr val="bg1"/>
              </a:solidFill>
              <a:cs typeface="B Titr" panose="00000700000000000000" pitchFamily="2" charset="-78"/>
            </a:endParaRPr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15CC43C9-2B84-4B86-B818-C70E051531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9F185B4-EDA1-42B9-8FE1-CAC428BB83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5316" y="244151"/>
            <a:ext cx="11279247" cy="60742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B820116-6EC2-4962-BBF5-1E55BFA6F8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5384" y="87879"/>
            <a:ext cx="1342145" cy="134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47883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1187</TotalTime>
  <Words>403</Words>
  <Application>Microsoft Office PowerPoint</Application>
  <PresentationFormat>Widescreen</PresentationFormat>
  <Paragraphs>62</Paragraphs>
  <Slides>31</Slides>
  <Notes>31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4" baseType="lpstr">
      <vt:lpstr>Calibri</vt:lpstr>
      <vt:lpstr>Calibri Light</vt:lpstr>
      <vt:lpstr>Retrospect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Eniac</dc:creator>
  <cp:lastModifiedBy>Eniac</cp:lastModifiedBy>
  <cp:revision>136</cp:revision>
  <cp:lastPrinted>2024-08-01T15:18:00Z</cp:lastPrinted>
  <dcterms:created xsi:type="dcterms:W3CDTF">2024-07-30T15:09:35Z</dcterms:created>
  <dcterms:modified xsi:type="dcterms:W3CDTF">2024-09-08T05:17:36Z</dcterms:modified>
</cp:coreProperties>
</file>